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docProps/custom.xml" ContentType="application/vnd.openxmlformats-officedocument.custom-propertie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 type="screen16x9"/>
  <p:notesSz cx="12192000" cy="6858000"/>
  <p:defaultTextStyle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 /><Relationship Id="rId10" Type="http://schemas.openxmlformats.org/officeDocument/2006/relationships/tableStyles" Target="tableStyles.xml" /><Relationship Id="rId11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59595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576" name="Text 0"/>
          <p:cNvSpPr txBox="1"/>
          <p:nvPr/>
        </p:nvSpPr>
        <p:spPr bwMode="auto">
          <a:xfrm>
            <a:off x="914250" y="2686350"/>
            <a:ext cx="10363200" cy="1907771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ctr">
              <a:buNone/>
              <a:defRPr/>
            </a:pPr>
            <a:r>
              <a:rPr lang="en-US" sz="40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Project</a:t>
            </a:r>
            <a:b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</a:rPr>
              <a:t>Веб-приложение для управления пользователями и публикациями.</a:t>
            </a:r>
            <a:b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b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в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т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о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ы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: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Л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б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едев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Г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леб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,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Пежемский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К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и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рилл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,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Попов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т</a:t>
            </a: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ём</a:t>
            </a:r>
            <a:b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35490" y="0"/>
            <a:ext cx="5953869" cy="6858000"/>
          </a:xfrm>
          <a:prstGeom prst="rect">
            <a:avLst/>
          </a:prstGeom>
        </p:spPr>
      </p:pic>
      <p:pic>
        <p:nvPicPr>
          <p:cNvPr id="2097154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80" name="Text 0"/>
          <p:cNvSpPr txBox="1"/>
          <p:nvPr/>
        </p:nvSpPr>
        <p:spPr bwMode="auto">
          <a:xfrm>
            <a:off x="277465" y="4433850"/>
            <a:ext cx="5835600" cy="4311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</a:rPr>
              <a:t>Цель проекта — разработка веб-приложения для регистрации, управления публикациями и демонстрации технологий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ru-RU" sz="1600">
                <a:solidFill>
                  <a:srgbClr val="000000"/>
                </a:solidFill>
                <a:latin typeface="Arial"/>
                <a:ea typeface="Arial"/>
                <a:cs typeface="Arial"/>
              </a:rPr>
              <a:t>изученный в процессе обучения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</a:rPr>
              <a:t>, включая работу с базой данных.</a:t>
            </a:r>
            <a:endParaRPr lang="en-US" sz="1600"/>
          </a:p>
        </p:txBody>
      </p:sp>
      <p:sp>
        <p:nvSpPr>
          <p:cNvPr id="1048581" name="Text 1"/>
          <p:cNvSpPr txBox="1"/>
          <p:nvPr/>
        </p:nvSpPr>
        <p:spPr bwMode="auto">
          <a:xfrm>
            <a:off x="277465" y="1261000"/>
            <a:ext cx="5835600" cy="148530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 marL="0" indent="0" algn="l">
              <a:buNone/>
              <a:defRPr/>
            </a:pPr>
            <a:r>
              <a:rPr lang="en-US" sz="3200" b="1">
                <a:solidFill>
                  <a:srgbClr val="2A3E5C"/>
                </a:solidFill>
                <a:latin typeface="Arial"/>
                <a:ea typeface="Arial"/>
                <a:cs typeface="Arial"/>
              </a:rPr>
              <a:t>Постановка задач проекта</a:t>
            </a:r>
            <a:endParaRPr lang="en-US" sz="3200"/>
          </a:p>
        </p:txBody>
      </p:sp>
      <p:sp>
        <p:nvSpPr>
          <p:cNvPr id="1048582" name="Text 2"/>
          <p:cNvSpPr txBox="1"/>
          <p:nvPr/>
        </p:nvSpPr>
        <p:spPr bwMode="auto">
          <a:xfrm>
            <a:off x="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  <a:defRPr/>
            </a:pPr>
            <a:r>
              <a:rPr lang="en-US" sz="2300" b="1">
                <a:solidFill>
                  <a:srgbClr val="D9D9D9"/>
                </a:solidFill>
                <a:latin typeface="Arial"/>
                <a:ea typeface="Arial"/>
                <a:cs typeface="Arial"/>
              </a:rPr>
              <a:t>2</a:t>
            </a:r>
            <a:endParaRPr lang="en-US"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0F0F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56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39" y="150218"/>
            <a:ext cx="5361003" cy="6558742"/>
          </a:xfrm>
          <a:prstGeom prst="rect">
            <a:avLst/>
          </a:prstGeom>
        </p:spPr>
      </p:pic>
      <p:pic>
        <p:nvPicPr>
          <p:cNvPr id="2097157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86" name="Text 0"/>
          <p:cNvSpPr txBox="1"/>
          <p:nvPr/>
        </p:nvSpPr>
        <p:spPr bwMode="auto">
          <a:xfrm>
            <a:off x="11559200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  <a:defRPr/>
            </a:pPr>
            <a:r>
              <a:rPr lang="en-US" sz="2300" b="1">
                <a:solidFill>
                  <a:srgbClr val="D9D9D9"/>
                </a:solidFill>
                <a:latin typeface="Arial"/>
                <a:ea typeface="Arial"/>
                <a:cs typeface="Arial"/>
              </a:rPr>
              <a:t>3</a:t>
            </a:r>
            <a:endParaRPr lang="en-US" sz="2300"/>
          </a:p>
        </p:txBody>
      </p:sp>
      <p:sp>
        <p:nvSpPr>
          <p:cNvPr id="1048587" name="Text 1"/>
          <p:cNvSpPr txBox="1"/>
          <p:nvPr/>
        </p:nvSpPr>
        <p:spPr bwMode="auto">
          <a:xfrm>
            <a:off x="5682475" y="1114926"/>
            <a:ext cx="6145763" cy="4139738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3200" b="1">
                <a:solidFill>
                  <a:srgbClr val="2A3E5C"/>
                </a:solidFill>
                <a:latin typeface="Arial"/>
                <a:ea typeface="Arial"/>
                <a:cs typeface="Arial"/>
              </a:rPr>
              <a:t>Структура приложения</a:t>
            </a:r>
            <a:br>
              <a:rPr lang="en-US" sz="3200" b="1">
                <a:solidFill>
                  <a:srgbClr val="2A3E5C"/>
                </a:solidFill>
                <a:latin typeface="Arial"/>
                <a:ea typeface="Arial"/>
                <a:cs typeface="Arial"/>
              </a:rPr>
            </a:br>
            <a:br>
              <a:rPr lang="en-US" sz="3200" b="1">
                <a:solidFill>
                  <a:srgbClr val="2A3E5C"/>
                </a:solidFill>
                <a:latin typeface="Arial"/>
                <a:ea typeface="Arial"/>
                <a:cs typeface="Arial"/>
              </a:rPr>
            </a:br>
            <a:br>
              <a:rPr lang="en-US" sz="3200" b="1">
                <a:solidFill>
                  <a:srgbClr val="2A3E5C"/>
                </a:solidFill>
                <a:latin typeface="Arial"/>
                <a:ea typeface="Arial"/>
                <a:cs typeface="Arial"/>
              </a:rPr>
            </a:br>
            <a:r>
              <a:rPr lang="en-US" sz="2000" b="1">
                <a:solidFill>
                  <a:srgbClr val="2A3E5C"/>
                </a:solidFill>
                <a:latin typeface="Arial"/>
                <a:ea typeface="Arial"/>
                <a:cs typeface="Arial"/>
              </a:rPr>
              <a:t>Модели данных и маршруты</a:t>
            </a:r>
            <a:br>
              <a:rPr lang="en-US" sz="1300" b="1">
                <a:solidFill>
                  <a:srgbClr val="2A3E5C"/>
                </a:solidFill>
                <a:latin typeface="Arial"/>
                <a:ea typeface="Arial"/>
                <a:cs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</a:rPr>
              <a:t>Приложение использует модели данных для хранения информации о пользователях и публикациях. Маршруты обеспечивают управление аутентификацией, отображение данных и навигацию.</a:t>
            </a:r>
            <a:b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lang="en-US" sz="2000" b="1">
                <a:solidFill>
                  <a:srgbClr val="2A3E5C"/>
                </a:solidFill>
                <a:latin typeface="Arial"/>
                <a:ea typeface="Arial"/>
                <a:cs typeface="Arial"/>
              </a:rPr>
              <a:t>Шаблоны и динамическое отображение</a:t>
            </a:r>
            <a:br>
              <a:rPr lang="en-US" sz="1300" b="1">
                <a:solidFill>
                  <a:srgbClr val="2A3E5C"/>
                </a:solidFill>
                <a:latin typeface="Arial"/>
                <a:ea typeface="Arial"/>
                <a:cs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</a:rPr>
              <a:t>Для фронтенда используются Bootstrap, что позволяет динамически отображать данные в удобных HTML-формах, стилизованных для улучшения пользовательского опыта.</a:t>
            </a:r>
            <a:endParaRPr 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62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86467" y="2531063"/>
            <a:ext cx="502200" cy="446400"/>
          </a:xfrm>
          <a:prstGeom prst="rect">
            <a:avLst/>
          </a:prstGeom>
        </p:spPr>
      </p:pic>
      <p:pic>
        <p:nvPicPr>
          <p:cNvPr id="2097163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63802" y="2511713"/>
            <a:ext cx="424462" cy="485100"/>
          </a:xfrm>
          <a:prstGeom prst="rect">
            <a:avLst/>
          </a:prstGeom>
        </p:spPr>
      </p:pic>
      <p:pic>
        <p:nvPicPr>
          <p:cNvPr id="2097164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5334" y="4753825"/>
            <a:ext cx="424462" cy="485100"/>
          </a:xfrm>
          <a:prstGeom prst="rect">
            <a:avLst/>
          </a:prstGeom>
        </p:spPr>
      </p:pic>
      <p:pic>
        <p:nvPicPr>
          <p:cNvPr id="2097165" name="Image 4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324933" y="4795495"/>
            <a:ext cx="502200" cy="401760"/>
          </a:xfrm>
          <a:prstGeom prst="rect">
            <a:avLst/>
          </a:prstGeom>
        </p:spPr>
      </p:pic>
      <p:sp>
        <p:nvSpPr>
          <p:cNvPr id="1048598" name="Text 0"/>
          <p:cNvSpPr txBox="1"/>
          <p:nvPr/>
        </p:nvSpPr>
        <p:spPr bwMode="auto">
          <a:xfrm>
            <a:off x="1379075" y="2600375"/>
            <a:ext cx="3862200" cy="27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1800">
                <a:solidFill>
                  <a:srgbClr val="2A3E5C"/>
                </a:solidFill>
                <a:latin typeface="Arial"/>
                <a:ea typeface="Arial"/>
                <a:cs typeface="Arial"/>
              </a:rPr>
              <a:t>Чистая архитектура</a:t>
            </a:r>
            <a:endParaRPr lang="en-US" sz="1800"/>
          </a:p>
        </p:txBody>
      </p:sp>
      <p:sp>
        <p:nvSpPr>
          <p:cNvPr id="1048599" name="Text 1"/>
          <p:cNvSpPr txBox="1"/>
          <p:nvPr/>
        </p:nvSpPr>
        <p:spPr bwMode="auto">
          <a:xfrm>
            <a:off x="693428" y="3223257"/>
            <a:ext cx="4899600" cy="2154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  <a:defRPr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</a:rPr>
              <a:t>Код организован с разделением логики на модели, маршруты и шаблоны, что улучшает поддержку и расширяемость.</a:t>
            </a:r>
            <a:endParaRPr lang="en-US" sz="1400"/>
          </a:p>
        </p:txBody>
      </p:sp>
      <p:sp>
        <p:nvSpPr>
          <p:cNvPr id="1048600" name="Text 2"/>
          <p:cNvSpPr txBox="1"/>
          <p:nvPr/>
        </p:nvSpPr>
        <p:spPr bwMode="auto">
          <a:xfrm>
            <a:off x="7017527" y="2600375"/>
            <a:ext cx="3862200" cy="27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1800">
                <a:solidFill>
                  <a:srgbClr val="2A3E5C"/>
                </a:solidFill>
                <a:latin typeface="Arial"/>
                <a:ea typeface="Arial"/>
                <a:cs typeface="Arial"/>
              </a:rPr>
              <a:t>Безопасность</a:t>
            </a:r>
            <a:endParaRPr lang="en-US" sz="1800"/>
          </a:p>
        </p:txBody>
      </p:sp>
      <p:sp>
        <p:nvSpPr>
          <p:cNvPr id="1048601" name="Text 3"/>
          <p:cNvSpPr txBox="1"/>
          <p:nvPr/>
        </p:nvSpPr>
        <p:spPr bwMode="auto">
          <a:xfrm>
            <a:off x="6331895" y="3223257"/>
            <a:ext cx="4899600" cy="2154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  <a:defRPr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</a:rPr>
              <a:t>Использование защиты паролей через их хеширование гарантирует безопасность пользовательских данных.</a:t>
            </a:r>
            <a:endParaRPr lang="en-US" sz="1400"/>
          </a:p>
        </p:txBody>
      </p:sp>
      <p:sp>
        <p:nvSpPr>
          <p:cNvPr id="1048602" name="Text 4"/>
          <p:cNvSpPr txBox="1"/>
          <p:nvPr/>
        </p:nvSpPr>
        <p:spPr bwMode="auto">
          <a:xfrm>
            <a:off x="1379075" y="4842475"/>
            <a:ext cx="3862200" cy="27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1800">
                <a:solidFill>
                  <a:srgbClr val="2A3E5C"/>
                </a:solidFill>
                <a:latin typeface="Arial"/>
                <a:ea typeface="Arial"/>
                <a:cs typeface="Arial"/>
              </a:rPr>
              <a:t>База данных</a:t>
            </a:r>
            <a:endParaRPr lang="en-US" sz="1800"/>
          </a:p>
        </p:txBody>
      </p:sp>
      <p:sp>
        <p:nvSpPr>
          <p:cNvPr id="1048603" name="Text 5"/>
          <p:cNvSpPr txBox="1"/>
          <p:nvPr/>
        </p:nvSpPr>
        <p:spPr bwMode="auto">
          <a:xfrm>
            <a:off x="693427" y="5469769"/>
            <a:ext cx="4899600" cy="2154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  <a:defRPr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</a:rPr>
              <a:t>SQLite используется как простая в настройке база данных.</a:t>
            </a:r>
            <a:endParaRPr lang="en-US" sz="1400"/>
          </a:p>
        </p:txBody>
      </p:sp>
      <p:sp>
        <p:nvSpPr>
          <p:cNvPr id="1048604" name="Text 6"/>
          <p:cNvSpPr txBox="1"/>
          <p:nvPr/>
        </p:nvSpPr>
        <p:spPr bwMode="auto">
          <a:xfrm>
            <a:off x="7017527" y="4842475"/>
            <a:ext cx="3862200" cy="27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1800">
                <a:solidFill>
                  <a:srgbClr val="2A3E5C"/>
                </a:solidFill>
                <a:latin typeface="Arial"/>
                <a:ea typeface="Arial"/>
                <a:cs typeface="Arial"/>
              </a:rPr>
              <a:t>Поддержка шаблонов</a:t>
            </a:r>
            <a:endParaRPr lang="en-US" sz="1800"/>
          </a:p>
        </p:txBody>
      </p:sp>
      <p:sp>
        <p:nvSpPr>
          <p:cNvPr id="1048605" name="Text 7"/>
          <p:cNvSpPr txBox="1"/>
          <p:nvPr/>
        </p:nvSpPr>
        <p:spPr bwMode="auto">
          <a:xfrm>
            <a:off x="6331894" y="5469769"/>
            <a:ext cx="4899600" cy="2154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buNone/>
              <a:defRPr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</a:rPr>
              <a:t>Bootstrap обеспечивают поддержку современных шаблонов и привлекательный интерфейс.</a:t>
            </a:r>
            <a:endParaRPr lang="en-US" sz="1400"/>
          </a:p>
        </p:txBody>
      </p:sp>
      <p:sp>
        <p:nvSpPr>
          <p:cNvPr id="1048606" name="Text 8"/>
          <p:cNvSpPr txBox="1"/>
          <p:nvPr/>
        </p:nvSpPr>
        <p:spPr bwMode="auto">
          <a:xfrm>
            <a:off x="11558958" y="6358500"/>
            <a:ext cx="632100" cy="14853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  <a:defRPr/>
            </a:pPr>
            <a:r>
              <a:rPr lang="en-US" sz="2300" b="1">
                <a:solidFill>
                  <a:srgbClr val="D9D9D9"/>
                </a:solidFill>
                <a:latin typeface="Arial"/>
                <a:ea typeface="Arial"/>
                <a:cs typeface="Arial"/>
              </a:rPr>
              <a:t>5</a:t>
            </a:r>
            <a:endParaRPr lang="en-US" sz="2300"/>
          </a:p>
        </p:txBody>
      </p:sp>
      <p:sp>
        <p:nvSpPr>
          <p:cNvPr id="1048607" name="Text 9"/>
          <p:cNvSpPr txBox="1"/>
          <p:nvPr/>
        </p:nvSpPr>
        <p:spPr bwMode="auto">
          <a:xfrm>
            <a:off x="565500" y="559250"/>
            <a:ext cx="11061000" cy="6279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ctr">
              <a:buNone/>
              <a:defRPr/>
            </a:pPr>
            <a:r>
              <a:rPr lang="en-US" sz="3200" b="1">
                <a:solidFill>
                  <a:srgbClr val="2A3E5C"/>
                </a:solidFill>
                <a:latin typeface="Arial"/>
                <a:ea typeface="Arial"/>
                <a:cs typeface="Arial"/>
              </a:rPr>
              <a:t>Архитектурные особенности</a:t>
            </a:r>
            <a:endParaRPr 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70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81609" y="468600"/>
            <a:ext cx="4686722" cy="5910349"/>
          </a:xfrm>
          <a:prstGeom prst="rect">
            <a:avLst/>
          </a:prstGeom>
        </p:spPr>
      </p:pic>
      <p:pic>
        <p:nvPicPr>
          <p:cNvPr id="2097171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27" name="Text 0"/>
          <p:cNvSpPr txBox="1"/>
          <p:nvPr/>
        </p:nvSpPr>
        <p:spPr bwMode="auto">
          <a:xfrm>
            <a:off x="1202425" y="1372975"/>
            <a:ext cx="5561045" cy="735676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3200" b="1">
                <a:solidFill>
                  <a:srgbClr val="2A3E5C"/>
                </a:solidFill>
                <a:latin typeface="Arial"/>
                <a:ea typeface="Arial"/>
                <a:cs typeface="Arial"/>
              </a:rPr>
              <a:t>Возможности для доработки</a:t>
            </a:r>
            <a:endParaRPr lang="en-US" sz="3200"/>
          </a:p>
        </p:txBody>
      </p:sp>
      <p:sp>
        <p:nvSpPr>
          <p:cNvPr id="1048628" name="Text 1"/>
          <p:cNvSpPr txBox="1"/>
          <p:nvPr/>
        </p:nvSpPr>
        <p:spPr bwMode="auto">
          <a:xfrm>
            <a:off x="11472115" y="6470722"/>
            <a:ext cx="422988" cy="3491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buNone/>
              <a:defRPr/>
            </a:pPr>
            <a:r>
              <a:rPr lang="en-US" sz="2300" b="1">
                <a:solidFill>
                  <a:srgbClr val="D9D9D9"/>
                </a:solidFill>
                <a:latin typeface="Arial"/>
                <a:ea typeface="Arial"/>
                <a:cs typeface="Arial"/>
              </a:rPr>
              <a:t>8</a:t>
            </a:r>
            <a:endParaRPr lang="en-US" sz="2300"/>
          </a:p>
        </p:txBody>
      </p:sp>
      <p:sp>
        <p:nvSpPr>
          <p:cNvPr id="1048629" name="Text 2"/>
          <p:cNvSpPr txBox="1"/>
          <p:nvPr/>
        </p:nvSpPr>
        <p:spPr bwMode="auto">
          <a:xfrm>
            <a:off x="1250861" y="4727929"/>
            <a:ext cx="5536163" cy="573578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</a:rPr>
              <a:t>Перенос на PostgreSQL обеспечит бóльшую надежность данных. REST API улучшит интеграцию с другими сервисами и упростит расширение функционала.</a:t>
            </a:r>
            <a:endParaRPr lang="en-US" sz="1600"/>
          </a:p>
        </p:txBody>
      </p:sp>
      <p:sp>
        <p:nvSpPr>
          <p:cNvPr id="1048630" name="Text 3"/>
          <p:cNvSpPr txBox="1"/>
          <p:nvPr/>
        </p:nvSpPr>
        <p:spPr bwMode="auto">
          <a:xfrm>
            <a:off x="1250861" y="3252998"/>
            <a:ext cx="5511282" cy="561109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</a:rPr>
              <a:t>Добавление функции комментариев и лайков повысит интерактивность и вовлеченность пользователей. Это позволит создать более живое сообщество вокруг приложения.</a:t>
            </a:r>
            <a:endParaRPr lang="en-US" sz="1600"/>
          </a:p>
        </p:txBody>
      </p:sp>
      <p:sp>
        <p:nvSpPr>
          <p:cNvPr id="1048631" name="Text 4"/>
          <p:cNvSpPr txBox="1"/>
          <p:nvPr/>
        </p:nvSpPr>
        <p:spPr bwMode="auto">
          <a:xfrm>
            <a:off x="576814" y="3250176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2800" b="1">
                <a:solidFill>
                  <a:srgbClr val="2A3E5C"/>
                </a:solidFill>
                <a:latin typeface="Arial"/>
                <a:ea typeface="Arial"/>
                <a:cs typeface="Arial"/>
              </a:rPr>
              <a:t>01</a:t>
            </a:r>
            <a:endParaRPr lang="en-US" sz="2800"/>
          </a:p>
        </p:txBody>
      </p:sp>
      <p:sp>
        <p:nvSpPr>
          <p:cNvPr id="1048632" name="Text 5"/>
          <p:cNvSpPr txBox="1"/>
          <p:nvPr/>
        </p:nvSpPr>
        <p:spPr bwMode="auto">
          <a:xfrm>
            <a:off x="576814" y="4725101"/>
            <a:ext cx="691200" cy="52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2800" b="1">
                <a:solidFill>
                  <a:srgbClr val="2A3E5C"/>
                </a:solidFill>
                <a:latin typeface="Arial"/>
                <a:ea typeface="Arial"/>
                <a:cs typeface="Arial"/>
              </a:rPr>
              <a:t>02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59595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636" name="Text 0"/>
          <p:cNvSpPr txBox="1"/>
          <p:nvPr/>
        </p:nvSpPr>
        <p:spPr bwMode="auto">
          <a:xfrm>
            <a:off x="754825" y="2567100"/>
            <a:ext cx="9940500" cy="1723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marL="0" indent="0" algn="l">
              <a:buNone/>
              <a:defRPr/>
            </a:pPr>
            <a:r>
              <a:rPr lang="en-US" sz="4000" b="1">
                <a:solidFill>
                  <a:srgbClr val="FFFFFF"/>
                </a:solidFill>
                <a:latin typeface="Arial"/>
                <a:ea typeface="Arial"/>
                <a:cs typeface="Arial"/>
              </a:rPr>
              <a:t>Путь к совершенству</a:t>
            </a:r>
            <a:br>
              <a:rPr lang="en-US" sz="4000" b="1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r>
              <a:rPr lang="ru-RU" sz="2000">
                <a:solidFill>
                  <a:srgbClr val="FFFFFF"/>
                </a:solidFill>
                <a:latin typeface="Arial"/>
                <a:ea typeface="Arial"/>
                <a:cs typeface="Arial"/>
              </a:rPr>
              <a:t>Проект успешно выполнил свои задачи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</a:rPr>
              <a:t>, </a:t>
            </a:r>
            <a:r>
              <a:rPr lang="ru-RU" sz="2000">
                <a:solidFill>
                  <a:srgbClr val="FFFFFF"/>
                </a:solidFill>
                <a:latin typeface="Arial"/>
                <a:ea typeface="Arial"/>
                <a:cs typeface="Arial"/>
              </a:rPr>
              <a:t>мы же продемонстрировали навыки владнеия изученыым материалом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Р7-Офис/7.4.0.227</Application>
  <DocSecurity>0</DocSecurity>
  <PresentationFormat/>
  <Paragraphs>0</Paragraphs>
  <Slides>6</Slides>
  <Notes>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Theme 1</vt:lpstr>
      <vt:lpstr>Slide 1</vt:lpstr>
      <vt:lpstr>Slide 2</vt:lpstr>
      <vt:lpstr>Slide 3</vt:lpstr>
      <vt:lpstr>Slide 4</vt:lpstr>
      <vt:lpstr>Slide 5</vt:lpstr>
      <vt:lpstr>Slide 6</vt:lpstr>
    </vt:vector>
  </TitlesOfParts>
  <Manager/>
  <Company>PptxGenJS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/>
  <dc:creator>PptxGenJS</dc:creator>
  <cp:keywords/>
  <dc:description/>
  <dc:identifier/>
  <dc:language/>
  <cp:lastModifiedBy/>
  <cp:revision>2</cp:revision>
  <dcterms:created xsi:type="dcterms:W3CDTF">2025-05-15T16:50:09Z</dcterms:created>
  <dcterms:modified xsi:type="dcterms:W3CDTF">2025-05-16T13:22:27Z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6E13D7DD80294CFFA5E842D10525EC15_13</vt:lpwstr>
  </property>
  <property fmtid="{D5CDD505-2E9C-101B-9397-08002B2CF9AE}" pid="3" name="KSOProductBuildVer">
    <vt:lpwstr>1049-12.2.0.21179</vt:lpwstr>
  </property>
</Properties>
</file>